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Can add a suffix if you need to differentiate releases at the same suite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hyphen-v1.25.0-beta.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all of this. Wrapped it in Just commands for convenience. This completely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2025-10-20T01:38:00Z</dcterms:created>
  <dcterms:modified xsi:type="dcterms:W3CDTF">2025-10-20T01:38:00Z</dcterms:modified>
</cp:coreProperties>
</file>